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5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6429-CB0B-FB4A-B36F-9530B5351BB6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8548-CED2-6742-9593-AFCF5809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727200"/>
            <a:ext cx="5041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5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244600"/>
            <a:ext cx="6527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889000"/>
            <a:ext cx="6527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2" y="711200"/>
            <a:ext cx="82804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889000"/>
            <a:ext cx="5689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64" y="307731"/>
            <a:ext cx="568036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Slatter</dc:creator>
  <cp:lastModifiedBy>Amanda Slatter</cp:lastModifiedBy>
  <cp:revision>1</cp:revision>
  <dcterms:created xsi:type="dcterms:W3CDTF">2016-09-12T18:52:50Z</dcterms:created>
  <dcterms:modified xsi:type="dcterms:W3CDTF">2016-09-12T18:57:05Z</dcterms:modified>
</cp:coreProperties>
</file>